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A39"/>
    <a:srgbClr val="F40CE9"/>
    <a:srgbClr val="990F89"/>
    <a:srgbClr val="32D6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07" autoAdjust="0"/>
  </p:normalViewPr>
  <p:slideViewPr>
    <p:cSldViewPr>
      <p:cViewPr>
        <p:scale>
          <a:sx n="100" d="100"/>
          <a:sy n="100" d="100"/>
        </p:scale>
        <p:origin x="-21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AA845.C3C999F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404664"/>
            <a:ext cx="8352928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95536" y="404664"/>
            <a:ext cx="8352928" cy="604867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rmAutofit/>
          </a:bodyPr>
          <a:lstStyle/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закон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27.07.2006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 152-ФЗ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персональных данных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Персональные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данные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это</a:t>
            </a: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ru-RU" sz="2400" b="1" dirty="0" smtClean="0"/>
              <a:t>любая </a:t>
            </a:r>
            <a:r>
              <a:rPr lang="ru-RU" sz="2400" b="1" dirty="0" smtClean="0"/>
              <a:t>информация, относящаяся к прямо или косвенно определенному или определяемому физическому лицу (субъекту персональных данных)</a:t>
            </a:r>
          </a:p>
          <a:p>
            <a:pPr lvl="0"/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avatars.mds.yandex.net/i?id=c7178cfe2e4b8b48879c00fb0d45fc40-5886220-images-thumbs&amp;n=13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220072" y="1340768"/>
            <a:ext cx="33910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8064896" cy="63367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Таких данных огромное количество. К ним относятся:</a:t>
            </a:r>
          </a:p>
          <a:p>
            <a:pPr algn="ctr"/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Отчество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Дата рождения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Место рождения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Место жительства (адрес)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Номер телефона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Адрес электронной почты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фотография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Возраст и др.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detsad-169.ru/wp-content/uploads/2011/09/idx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21088"/>
            <a:ext cx="2904257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1926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персональные данные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расовая, национальная принадлежность, политические взгляды, религиозные убеждения, состояние здоровья.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Биометрические персональные данные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сетчатка глаза, ДНК, группа крови.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целом можно сказать, что </a:t>
            </a:r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персональные данные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это совокупность данных, которые необходимы и достаточны для определения какого-то человека.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c4865b4f625987d410761dca87ef1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284984"/>
            <a:ext cx="2355862" cy="1552513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92895"/>
            <a:ext cx="2448272" cy="1725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087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u="sng" dirty="0" smtClean="0">
                <a:solidFill>
                  <a:srgbClr val="28BA39"/>
                </a:solidFill>
                <a:latin typeface="Times New Roman" pitchFamily="18" charset="0"/>
                <a:cs typeface="Times New Roman" pitchFamily="18" charset="0"/>
              </a:rPr>
              <a:t>Контроль за персональными данными:</a:t>
            </a:r>
            <a:endParaRPr lang="ru-RU" sz="3200" b="1" u="sng" dirty="0" smtClean="0">
              <a:solidFill>
                <a:srgbClr val="28BA3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сами решаем, что сообщать другим людям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персональных данных других лиц с их согласия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защита со стороны государства: 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уполномоченный орган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Роскомнадзор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прокуратура, суд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2676"/>
      </a:dk1>
      <a:lt1>
        <a:srgbClr val="002676"/>
      </a:lt1>
      <a:dk2>
        <a:srgbClr val="FFFFFF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2B71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162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markova</cp:lastModifiedBy>
  <cp:revision>50</cp:revision>
  <dcterms:created xsi:type="dcterms:W3CDTF">2017-05-14T16:51:58Z</dcterms:created>
  <dcterms:modified xsi:type="dcterms:W3CDTF">2024-05-17T09:39:39Z</dcterms:modified>
</cp:coreProperties>
</file>